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3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74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9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1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3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7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1387-31C8-A345-BCA1-25804E9E4DCD}" type="datetimeFigureOut">
              <a:rPr lang="ru-RU" smtClean="0"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CB9C-F229-9B4D-B2C5-90628B60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7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.arkhipov@qiwi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Битрубль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90352"/>
            <a:ext cx="6400800" cy="648447"/>
          </a:xfrm>
        </p:spPr>
        <p:txBody>
          <a:bodyPr/>
          <a:lstStyle/>
          <a:p>
            <a:pPr algn="r"/>
            <a:r>
              <a:rPr lang="ru-RU" dirty="0" smtClean="0"/>
              <a:t>Архипов 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29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536390" y="307602"/>
            <a:ext cx="3393140" cy="857810"/>
          </a:xfrm>
        </p:spPr>
        <p:txBody>
          <a:bodyPr/>
          <a:lstStyle/>
          <a:p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89" y="1852704"/>
            <a:ext cx="8712199" cy="3331883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Идентификация пользователей</a:t>
            </a:r>
          </a:p>
          <a:p>
            <a:pPr algn="l"/>
            <a:r>
              <a:rPr lang="ru-RU" sz="2600" dirty="0" err="1" smtClean="0">
                <a:solidFill>
                  <a:srgbClr val="000000"/>
                </a:solidFill>
              </a:rPr>
              <a:t>Блокчейн</a:t>
            </a:r>
            <a:r>
              <a:rPr lang="ru-RU" sz="2600" dirty="0">
                <a:solidFill>
                  <a:srgbClr val="000000"/>
                </a:solidFill>
              </a:rPr>
              <a:t> </a:t>
            </a:r>
            <a:r>
              <a:rPr lang="ru-RU" sz="2600" dirty="0" smtClean="0">
                <a:solidFill>
                  <a:srgbClr val="000000"/>
                </a:solidFill>
              </a:rPr>
              <a:t>с открытым протоколом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</a:rPr>
              <a:t>Scaling </a:t>
            </a:r>
            <a:r>
              <a:rPr lang="ru-RU" sz="2600" dirty="0" smtClean="0">
                <a:solidFill>
                  <a:srgbClr val="000000"/>
                </a:solidFill>
              </a:rPr>
              <a:t>транзакций через </a:t>
            </a:r>
            <a:r>
              <a:rPr lang="en-US" sz="2600" dirty="0" smtClean="0">
                <a:solidFill>
                  <a:srgbClr val="000000"/>
                </a:solidFill>
              </a:rPr>
              <a:t>private processin</a:t>
            </a:r>
            <a:r>
              <a:rPr lang="en-US" sz="2600" dirty="0">
                <a:solidFill>
                  <a:srgbClr val="000000"/>
                </a:solidFill>
              </a:rPr>
              <a:t>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ru-RU" sz="2600" dirty="0" smtClean="0">
                <a:solidFill>
                  <a:srgbClr val="000000"/>
                </a:solidFill>
              </a:rPr>
              <a:t>на </a:t>
            </a:r>
            <a:r>
              <a:rPr lang="ru-RU" sz="2600" dirty="0" err="1" smtClean="0">
                <a:solidFill>
                  <a:srgbClr val="000000"/>
                </a:solidFill>
              </a:rPr>
              <a:t>блокчейн</a:t>
            </a:r>
            <a:endParaRPr lang="en-US" sz="2600" dirty="0">
              <a:solidFill>
                <a:srgbClr val="000000"/>
              </a:solidFill>
            </a:endParaRPr>
          </a:p>
          <a:p>
            <a:pPr algn="l"/>
            <a:r>
              <a:rPr lang="ru-RU" sz="2600" dirty="0" smtClean="0">
                <a:solidFill>
                  <a:srgbClr val="000000"/>
                </a:solidFill>
              </a:rPr>
              <a:t>Прототипы и на </a:t>
            </a:r>
            <a:r>
              <a:rPr lang="en-US" sz="2600" dirty="0" err="1" smtClean="0">
                <a:solidFill>
                  <a:srgbClr val="000000"/>
                </a:solidFill>
              </a:rPr>
              <a:t>PoS</a:t>
            </a:r>
            <a:r>
              <a:rPr lang="ru-RU" sz="2600" dirty="0" smtClean="0">
                <a:solidFill>
                  <a:srgbClr val="000000"/>
                </a:solidFill>
              </a:rPr>
              <a:t>, и на </a:t>
            </a:r>
            <a:r>
              <a:rPr lang="en-US" sz="2600" dirty="0" err="1" smtClean="0">
                <a:solidFill>
                  <a:srgbClr val="000000"/>
                </a:solidFill>
              </a:rPr>
              <a:t>PoW</a:t>
            </a:r>
            <a:endParaRPr lang="en-US" sz="2600" dirty="0" smtClean="0">
              <a:solidFill>
                <a:srgbClr val="000000"/>
              </a:solidFill>
            </a:endParaRPr>
          </a:p>
          <a:p>
            <a:pPr algn="l"/>
            <a:r>
              <a:rPr lang="ru-RU" sz="2600" dirty="0" smtClean="0">
                <a:solidFill>
                  <a:srgbClr val="000000"/>
                </a:solidFill>
              </a:rPr>
              <a:t>Отсутствие </a:t>
            </a:r>
            <a:r>
              <a:rPr lang="en-US" sz="2600" dirty="0" smtClean="0">
                <a:solidFill>
                  <a:srgbClr val="000000"/>
                </a:solidFill>
              </a:rPr>
              <a:t>reward – </a:t>
            </a:r>
            <a:r>
              <a:rPr lang="ru-RU" sz="2600" dirty="0" smtClean="0">
                <a:solidFill>
                  <a:srgbClr val="000000"/>
                </a:solidFill>
              </a:rPr>
              <a:t>комиссия только за обработку транзакций</a:t>
            </a: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2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536390" y="307602"/>
            <a:ext cx="3393140" cy="857810"/>
          </a:xfrm>
        </p:spPr>
        <p:txBody>
          <a:bodyPr/>
          <a:lstStyle/>
          <a:p>
            <a:pPr algn="l"/>
            <a:r>
              <a:rPr lang="ru-RU" dirty="0" smtClean="0"/>
              <a:t>Потенциал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89" y="1852704"/>
            <a:ext cx="8712199" cy="3331883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Возможность законного хранения и передачи собственности в </a:t>
            </a:r>
            <a:r>
              <a:rPr lang="ru-RU" sz="2600" dirty="0" err="1" smtClean="0">
                <a:solidFill>
                  <a:schemeClr val="tx1"/>
                </a:solidFill>
              </a:rPr>
              <a:t>блокчейн</a:t>
            </a:r>
            <a:endParaRPr lang="ru-RU" sz="2600" dirty="0" smtClean="0">
              <a:solidFill>
                <a:schemeClr val="tx1"/>
              </a:solidFill>
            </a:endParaRPr>
          </a:p>
          <a:p>
            <a:pPr algn="l"/>
            <a:endParaRPr lang="ru-RU" sz="2600" dirty="0" smtClean="0">
              <a:solidFill>
                <a:schemeClr val="tx1"/>
              </a:solidFill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Возможность законного перевода транзакций </a:t>
            </a:r>
            <a:r>
              <a:rPr lang="ru-RU" sz="2600" dirty="0" smtClean="0">
                <a:solidFill>
                  <a:schemeClr val="tx1"/>
                </a:solidFill>
              </a:rPr>
              <a:t>в </a:t>
            </a:r>
            <a:r>
              <a:rPr lang="ru-RU" sz="2600" dirty="0" err="1" smtClean="0">
                <a:solidFill>
                  <a:schemeClr val="tx1"/>
                </a:solidFill>
              </a:rPr>
              <a:t>криптовалюте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между </a:t>
            </a:r>
            <a:r>
              <a:rPr lang="ru-RU" sz="2600" dirty="0" smtClean="0">
                <a:solidFill>
                  <a:schemeClr val="tx1"/>
                </a:solidFill>
              </a:rPr>
              <a:t>пользователями на основе доверия протоколу, а не третьему лицу</a:t>
            </a:r>
            <a:endParaRPr lang="ru-RU" sz="2600" dirty="0" smtClean="0">
              <a:solidFill>
                <a:srgbClr val="000000"/>
              </a:solidFill>
            </a:endParaRP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7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799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Архипов А.С.</a:t>
            </a:r>
            <a:endParaRPr lang="en-US" dirty="0"/>
          </a:p>
          <a:p>
            <a:pPr algn="r"/>
            <a:r>
              <a:rPr lang="en-US" dirty="0" smtClean="0">
                <a:hlinkClick r:id="rId2"/>
              </a:rPr>
              <a:t>a.arkhipov@qiwi.ru</a:t>
            </a:r>
            <a:endParaRPr lang="en-US" dirty="0" smtClean="0"/>
          </a:p>
          <a:p>
            <a:pPr algn="r"/>
            <a:r>
              <a:rPr lang="en-US" dirty="0" smtClean="0"/>
              <a:t>+79060374545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5359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71</Words>
  <Application>Microsoft Macintosh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Битрубль</vt:lpstr>
      <vt:lpstr>Особенности</vt:lpstr>
      <vt:lpstr>Потенциал</vt:lpstr>
      <vt:lpstr>Спасибо за внимание</vt:lpstr>
    </vt:vector>
  </TitlesOfParts>
  <Company>Qiwi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Битрубль</dc:title>
  <dc:creator>Alexsey Arkhipov</dc:creator>
  <cp:lastModifiedBy>Alexsey Arkhipov</cp:lastModifiedBy>
  <cp:revision>11</cp:revision>
  <dcterms:created xsi:type="dcterms:W3CDTF">2015-10-22T15:20:19Z</dcterms:created>
  <dcterms:modified xsi:type="dcterms:W3CDTF">2015-10-22T16:00:36Z</dcterms:modified>
</cp:coreProperties>
</file>